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307" r:id="rId4"/>
    <p:sldId id="259" r:id="rId5"/>
    <p:sldId id="308" r:id="rId6"/>
    <p:sldId id="284" r:id="rId7"/>
    <p:sldId id="309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4" r:id="rId24"/>
    <p:sldId id="305" r:id="rId25"/>
    <p:sldId id="306" r:id="rId26"/>
    <p:sldId id="310" r:id="rId27"/>
    <p:sldId id="300" r:id="rId28"/>
    <p:sldId id="311" r:id="rId29"/>
    <p:sldId id="301" r:id="rId30"/>
    <p:sldId id="312" r:id="rId31"/>
    <p:sldId id="281" r:id="rId32"/>
  </p:sldIdLst>
  <p:sldSz cx="12192000" cy="6858000"/>
  <p:notesSz cx="6858000" cy="9144000"/>
  <p:embeddedFontLst>
    <p:embeddedFont>
      <p:font typeface="나눔스퀘어 ExtraBold" pitchFamily="50" charset="-127"/>
      <p:bold r:id="rId34"/>
    </p:embeddedFont>
    <p:embeddedFont>
      <p:font typeface="나눔스퀘어라운드 Bold" pitchFamily="50" charset="-127"/>
      <p:bold r:id="rId35"/>
    </p:embeddedFont>
    <p:embeddedFont>
      <p:font typeface="Calibri Light" pitchFamily="34" charset="0"/>
      <p:regular r:id="rId36"/>
      <p:italic r:id="rId37"/>
    </p:embeddedFont>
    <p:embeddedFont>
      <p:font typeface="나눔스퀘어라운드 ExtraBold" pitchFamily="50" charset="-127"/>
      <p:bold r:id="rId38"/>
    </p:embeddedFont>
    <p:embeddedFont>
      <p:font typeface="Calibri" pitchFamily="34" charset="0"/>
      <p:regular r:id="rId39"/>
      <p:bold r:id="rId40"/>
      <p:italic r:id="rId41"/>
      <p:boldItalic r:id="rId42"/>
    </p:embeddedFont>
    <p:embeddedFont>
      <p:font typeface="Gadugi" pitchFamily="34" charset="0"/>
      <p:regular r:id="rId43"/>
      <p:bold r:id="rId44"/>
    </p:embeddedFont>
    <p:embeddedFont>
      <p:font typeface="포천 막걸리체" pitchFamily="18" charset="-127"/>
      <p:regular r:id="rId45"/>
    </p:embeddedFont>
    <p:embeddedFont>
      <p:font typeface="맑은 고딕" pitchFamily="50" charset="-127"/>
      <p:regular r:id="rId46"/>
      <p:bold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37F8E"/>
    <a:srgbClr val="D8C1DB"/>
    <a:srgbClr val="6FC6F3"/>
    <a:srgbClr val="13A0E7"/>
    <a:srgbClr val="777450"/>
    <a:srgbClr val="68A9AC"/>
    <a:srgbClr val="5E7885"/>
    <a:srgbClr val="64A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4" autoAdjust="0"/>
    <p:restoredTop sz="86370" autoAdjust="0"/>
  </p:normalViewPr>
  <p:slideViewPr>
    <p:cSldViewPr snapToGrid="0" showGuides="1">
      <p:cViewPr varScale="1">
        <p:scale>
          <a:sx n="92" d="100"/>
          <a:sy n="92" d="100"/>
        </p:scale>
        <p:origin x="-618" y="-108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25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B759-C074-48F8-91B2-C8BB2BE2DFA8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F3359-1B92-4635-9522-5D84B6108E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7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61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8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55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1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2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65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8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8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0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1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7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6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F023E-C550-414C-8453-59506BA760AC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9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1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9D6FFB8-546D-42C2-BEF6-3487F2EE519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921320" y="2283553"/>
            <a:ext cx="8349360" cy="2691645"/>
            <a:chOff x="1921320" y="2108745"/>
            <a:chExt cx="8349360" cy="269164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004C6D67-EB8D-4A48-AF76-1E02D46D96E1}"/>
                </a:ext>
              </a:extLst>
            </p:cNvPr>
            <p:cNvSpPr txBox="1"/>
            <p:nvPr/>
          </p:nvSpPr>
          <p:spPr>
            <a:xfrm>
              <a:off x="1921320" y="2967335"/>
              <a:ext cx="8349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 smtClean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rPr>
                <a:t>Welcome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이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곳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저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곳</a:t>
              </a:r>
              <a:endParaRPr lang="zh-CN" altLang="en-US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xmlns="" id="{963D18AD-75BD-4322-A4E2-CD338B4C604A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20" y="2708910"/>
              <a:ext cx="83493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D4F06711-3E4D-4C19-AA79-57C452C1D952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20" y="4069080"/>
              <a:ext cx="83493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49C2EF29-38F1-4B17-AF46-328E01ADC338}"/>
                </a:ext>
              </a:extLst>
            </p:cNvPr>
            <p:cNvSpPr txBox="1"/>
            <p:nvPr/>
          </p:nvSpPr>
          <p:spPr>
            <a:xfrm>
              <a:off x="5474676" y="2108745"/>
              <a:ext cx="13708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600" dirty="0" smtClean="0">
                  <a:solidFill>
                    <a:schemeClr val="bg1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2019</a:t>
              </a:r>
              <a:endParaRPr lang="zh-CN" altLang="en-US" sz="2800" spc="6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5D06125E-EAE2-48E4-87FE-EA25859B03B8}"/>
                </a:ext>
              </a:extLst>
            </p:cNvPr>
            <p:cNvSpPr txBox="1"/>
            <p:nvPr/>
          </p:nvSpPr>
          <p:spPr>
            <a:xfrm>
              <a:off x="3600445" y="4277170"/>
              <a:ext cx="5080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pc="6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2BIT FINAL PROJECT</a:t>
              </a:r>
              <a:endParaRPr lang="zh-CN" altLang="en-US" sz="2800" spc="6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3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여행정보 제공 기능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여행지는 지역별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조회 수가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높은 축제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 여행코스를 한국관광공사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제공하고 게시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글을 클릭해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상세정보를 볼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한국관광공사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수도권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지역별로 여행지의 사진과 이름을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보여준다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게시 글을 클릭해 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상세정보를 볼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한국관광공사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수도권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지역별로 여행지의 사진과 이름을 보여준다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게시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글을 클릭해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글의 상세정보를 볼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상세정보는 여행지와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게시판의 게시물을 클릭하면 한국관광공사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축제의 상세정보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지도정보를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보여주며 반경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3KM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내의 주변 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       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정보를 제공한다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추천여행코스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추천여행코스를 보여주고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최신 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오래된 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태그 등으로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필터 링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 수 있으며 검색으로 조회할 수 있고 게시물을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코스별 상세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주변 여행지정보를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보여줍니다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 기능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자유게시판은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회원이 자유롭게 이용 가능하며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답글을 작성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있고 답글은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계층 형으로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      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자신이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쓴 글을 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 작성시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반드시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장의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사진을 넣어야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하며 게시 글은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사진과 함께 보여주고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  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마우스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오버 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줌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아웃 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나만의 코스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 작성시 반드시 기본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이상의 코스를 작성 해야 하고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[+,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-]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버튼을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추가할 코스의 개수를 정할 수 있으며 모든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내용을 작성해야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 게시판은 관리자만 작성 가능하며 관리자는 하나의 공지를 상단에 고정시킬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Q&amp;A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게시판은 작성시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공개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비공개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가능하고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비공개 시 작성자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관리자만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열람할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322" y="2610196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5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권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유저게시판의 글 작성시 해당 게시판의 제목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 등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내용을 작성해야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 게시판을 제외한 모든 유저게시판에는 회원만 이용 가능한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있고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게시판을 제외한 모든 유저게시판은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페이징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처리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되어있으며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 기능이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모든 유저게시판의 글쓰기 기능과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기능을 이용할 수 있고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비회원은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유저게시판의 글 목록을 볼 수 있지만 </a:t>
            </a:r>
            <a:r>
              <a:rPr lang="ko-KR" altLang="en-US" sz="17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이용할 수 없으며 자유게시판과 나만의 코스 게시판의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열람할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없다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관리자는 모든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 글을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조회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있습니다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3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4" y="1476259"/>
            <a:ext cx="9970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메뉴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관리자를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관리할 수 있는 관리자메뉴와 회원을 관리할 수 있는 회원 관리 메뉴가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있고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관리자메뉴에서 관리자를 추가하고 수정할 수 있으며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회원관리메뉴에서 모든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 정보를 확인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삭제할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회원의 상세정보를 볼 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회원정보수정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메뉴에서는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수정할 수 있고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회원의 계정을 비활성화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시킬 수 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.(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삭제와 별개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스토리보</a:t>
            </a:r>
            <a:r>
              <a:rPr lang="ko-KR" altLang="en-US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7194" y="2702387"/>
            <a:ext cx="997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스토리 보드 </a:t>
            </a:r>
            <a:r>
              <a:rPr lang="en-US" altLang="ko-KR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   </a:t>
            </a:r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endParaRPr lang="en-US" altLang="ko-KR" sz="3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5953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846957" y="2551119"/>
            <a:ext cx="833109" cy="615072"/>
            <a:chOff x="3846957" y="2551119"/>
            <a:chExt cx="833109" cy="615072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10800000">
            <a:off x="7316135" y="2858654"/>
            <a:ext cx="833109" cy="615072"/>
            <a:chOff x="3846957" y="2551119"/>
            <a:chExt cx="833109" cy="615072"/>
          </a:xfrm>
        </p:grpSpPr>
        <p:cxnSp>
          <p:nvCxnSpPr>
            <p:cNvPr id="22" name="직선 연결선 21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9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54" y="1433945"/>
            <a:ext cx="8936181" cy="471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69" y="1230457"/>
            <a:ext cx="6284121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81" y="1230458"/>
            <a:ext cx="38766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4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DB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50" y="1837892"/>
            <a:ext cx="10071925" cy="3960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2148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63" y="1358611"/>
            <a:ext cx="9265227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8" y="1471841"/>
            <a:ext cx="5561515" cy="4437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4" y="3004321"/>
            <a:ext cx="4773976" cy="290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3" y="1499371"/>
            <a:ext cx="4728441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474424" y="11557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-2620023" y="-1446184"/>
            <a:ext cx="7319455" cy="10038945"/>
            <a:chOff x="-2681160" y="-1446184"/>
            <a:chExt cx="7319455" cy="10038945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xmlns="" id="{EB3E2064-C82F-4987-90B8-340707F14338}"/>
                </a:ext>
              </a:extLst>
            </p:cNvPr>
            <p:cNvSpPr/>
            <p:nvPr/>
          </p:nvSpPr>
          <p:spPr>
            <a:xfrm rot="5400000">
              <a:off x="-4040905" y="-86439"/>
              <a:ext cx="10038945" cy="7319455"/>
            </a:xfrm>
            <a:prstGeom prst="triangle">
              <a:avLst/>
            </a:pr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="" id="{2FF46ED1-3F1C-4494-9B23-145EC758DDDF}"/>
                </a:ext>
              </a:extLst>
            </p:cNvPr>
            <p:cNvSpPr txBox="1"/>
            <p:nvPr/>
          </p:nvSpPr>
          <p:spPr>
            <a:xfrm>
              <a:off x="301351" y="3044280"/>
              <a:ext cx="30989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CONTENTS</a:t>
              </a:r>
              <a:endParaRPr lang="zh-CN" altLang="en-US" sz="4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699433" y="-2358420"/>
            <a:ext cx="8649687" cy="11863415"/>
            <a:chOff x="4699433" y="-2358420"/>
            <a:chExt cx="8649687" cy="11863415"/>
          </a:xfrm>
        </p:grpSpPr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xmlns="" id="{B9A5D1FC-78C5-4D2F-BE19-9F7FFA580D7A}"/>
                </a:ext>
              </a:extLst>
            </p:cNvPr>
            <p:cNvSpPr/>
            <p:nvPr/>
          </p:nvSpPr>
          <p:spPr>
            <a:xfrm rot="16200000" flipH="1">
              <a:off x="3092569" y="-751556"/>
              <a:ext cx="11863415" cy="8649687"/>
            </a:xfrm>
            <a:prstGeom prst="triangle">
              <a:avLst/>
            </a:pr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6BD76A85-0B07-49A5-BA06-260ABA75762C}"/>
                </a:ext>
              </a:extLst>
            </p:cNvPr>
            <p:cNvSpPr txBox="1"/>
            <p:nvPr/>
          </p:nvSpPr>
          <p:spPr>
            <a:xfrm>
              <a:off x="8922279" y="493554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소개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5F17952F-998E-4964-B0D9-C3D996278F8D}"/>
                </a:ext>
              </a:extLst>
            </p:cNvPr>
            <p:cNvSpPr txBox="1"/>
            <p:nvPr/>
          </p:nvSpPr>
          <p:spPr>
            <a:xfrm>
              <a:off x="7225713" y="1690909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개발환경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AF6BD569-146B-4374-88D3-1DA530C4CF00}"/>
                </a:ext>
              </a:extLst>
            </p:cNvPr>
            <p:cNvSpPr txBox="1"/>
            <p:nvPr/>
          </p:nvSpPr>
          <p:spPr>
            <a:xfrm>
              <a:off x="5752219" y="3315718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페이지 소개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xmlns="" id="{432DCA00-0DC9-4073-BA74-0DB1B33391B8}"/>
                </a:ext>
              </a:extLst>
            </p:cNvPr>
            <p:cNvSpPr txBox="1"/>
            <p:nvPr/>
          </p:nvSpPr>
          <p:spPr>
            <a:xfrm>
              <a:off x="7452725" y="4761902"/>
              <a:ext cx="2946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트러블 슈팅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文本框 21">
              <a:extLst>
                <a:ext uri="{FF2B5EF4-FFF2-40B4-BE49-F238E27FC236}">
                  <a16:creationId xmlns:a16="http://schemas.microsoft.com/office/drawing/2014/main" xmlns="" id="{432DCA00-0DC9-4073-BA74-0DB1B33391B8}"/>
                </a:ext>
              </a:extLst>
            </p:cNvPr>
            <p:cNvSpPr txBox="1"/>
            <p:nvPr/>
          </p:nvSpPr>
          <p:spPr>
            <a:xfrm>
              <a:off x="9612952" y="5890892"/>
              <a:ext cx="1565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3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Q&amp;A</a:t>
              </a:r>
              <a:endParaRPr lang="zh-CN" altLang="en-US" sz="28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22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64" y="1431346"/>
            <a:ext cx="5025736" cy="442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57" y="1402772"/>
            <a:ext cx="5096743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3" y="1134918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8" y="1343892"/>
            <a:ext cx="555563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2509"/>
            <a:ext cx="5123794" cy="483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8" y="1402774"/>
            <a:ext cx="5358205" cy="498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4" y="1402774"/>
            <a:ext cx="5077901" cy="498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3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09" y="1349213"/>
            <a:ext cx="5545673" cy="50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592" y="1349212"/>
            <a:ext cx="5527964" cy="50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7" y="1485900"/>
            <a:ext cx="495296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40" y="3428999"/>
            <a:ext cx="495296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7" y="4752974"/>
            <a:ext cx="4956633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37" y="1485898"/>
            <a:ext cx="5915874" cy="441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531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명세서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24" y="1349299"/>
            <a:ext cx="5161903" cy="494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26" y="1349298"/>
            <a:ext cx="5109073" cy="494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474424" y="1166091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4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xmlns="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시연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7455" y="187287"/>
            <a:ext cx="11611780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ko-KR" altLang="en-US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322024" y="1130300"/>
            <a:ext cx="11510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7194" y="2702387"/>
            <a:ext cx="997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프로젝트 참고</a:t>
            </a:r>
            <a:endParaRPr lang="en-US" altLang="ko-KR" sz="3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279219" y="2553659"/>
            <a:ext cx="833109" cy="615072"/>
            <a:chOff x="3846957" y="2551119"/>
            <a:chExt cx="833109" cy="615072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 rot="10800000">
            <a:off x="6972542" y="2792419"/>
            <a:ext cx="833109" cy="615072"/>
            <a:chOff x="3846957" y="2551119"/>
            <a:chExt cx="833109" cy="615072"/>
          </a:xfrm>
        </p:grpSpPr>
        <p:cxnSp>
          <p:nvCxnSpPr>
            <p:cNvPr id="14" name="직선 연결선 13"/>
            <p:cNvCxnSpPr/>
            <p:nvPr/>
          </p:nvCxnSpPr>
          <p:spPr>
            <a:xfrm flipV="1">
              <a:off x="3846957" y="2551119"/>
              <a:ext cx="833109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3851114" y="2551119"/>
              <a:ext cx="0" cy="615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57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5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xmlns="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트러블 슈팅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7455" y="187287"/>
            <a:ext cx="11611780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 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트러블 슈팅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26265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322024" y="1130300"/>
            <a:ext cx="36032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24" y="1433339"/>
            <a:ext cx="9824008" cy="46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2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453157"/>
            <a:chOff x="1" y="1820458"/>
            <a:chExt cx="12191999" cy="3453157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1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xmlns="" id="{4C2FBF84-5185-406A-9ADF-2C84EC95C928}"/>
                </a:ext>
              </a:extLst>
            </p:cNvPr>
            <p:cNvSpPr txBox="1"/>
            <p:nvPr/>
          </p:nvSpPr>
          <p:spPr>
            <a:xfrm>
              <a:off x="4199947" y="3873232"/>
              <a:ext cx="3397827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프로젝트 소개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6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2782110"/>
            <a:chOff x="1" y="1820458"/>
            <a:chExt cx="12191999" cy="278211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</a:rPr>
                <a:t> Q &amp; A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11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92" y="0"/>
            <a:ext cx="12316692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04C6D67-EB8D-4A48-AF76-1E02D46D96E1}"/>
              </a:ext>
            </a:extLst>
          </p:cNvPr>
          <p:cNvSpPr txBox="1"/>
          <p:nvPr/>
        </p:nvSpPr>
        <p:spPr>
          <a:xfrm>
            <a:off x="1921320" y="2967335"/>
            <a:ext cx="834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GOODBYE PROJECT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963D18AD-75BD-4322-A4E2-CD338B4C604A}"/>
              </a:ext>
            </a:extLst>
          </p:cNvPr>
          <p:cNvCxnSpPr>
            <a:cxnSpLocks/>
          </p:cNvCxnSpPr>
          <p:nvPr/>
        </p:nvCxnSpPr>
        <p:spPr>
          <a:xfrm>
            <a:off x="1921320" y="270891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D4F06711-3E4D-4C19-AA79-57C452C1D952}"/>
              </a:ext>
            </a:extLst>
          </p:cNvPr>
          <p:cNvCxnSpPr>
            <a:cxnSpLocks/>
          </p:cNvCxnSpPr>
          <p:nvPr/>
        </p:nvCxnSpPr>
        <p:spPr>
          <a:xfrm>
            <a:off x="1921320" y="406908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9C2EF29-38F1-4B17-AF46-328E01ADC338}"/>
              </a:ext>
            </a:extLst>
          </p:cNvPr>
          <p:cNvSpPr txBox="1"/>
          <p:nvPr/>
        </p:nvSpPr>
        <p:spPr>
          <a:xfrm>
            <a:off x="4692410" y="1494756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2019.12.02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5D06125E-EAE2-48E4-87FE-EA25859B03B8}"/>
              </a:ext>
            </a:extLst>
          </p:cNvPr>
          <p:cNvSpPr txBox="1"/>
          <p:nvPr/>
        </p:nvSpPr>
        <p:spPr>
          <a:xfrm>
            <a:off x="4736402" y="4283676"/>
            <a:ext cx="2662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 you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xmlns="" id="{49C2EF29-38F1-4B17-AF46-328E01ADC338}"/>
              </a:ext>
            </a:extLst>
          </p:cNvPr>
          <p:cNvSpPr txBox="1"/>
          <p:nvPr/>
        </p:nvSpPr>
        <p:spPr>
          <a:xfrm>
            <a:off x="3772915" y="225683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이욱재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정은아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최경열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원보연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윤다정</a:t>
            </a:r>
            <a:r>
              <a:rPr lang="en-US" altLang="ko-KR" sz="1200" spc="600" dirty="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200" spc="600" dirty="0" err="1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김일겸</a:t>
            </a:r>
            <a:endParaRPr lang="zh-CN" altLang="en-US" sz="1200" spc="600" dirty="0">
              <a:solidFill>
                <a:schemeClr val="bg1"/>
              </a:solidFill>
              <a:latin typeface="나눔스퀘어OTF" panose="020B0600000101010101" pitchFamily="34" charset="-127"/>
              <a:ea typeface="思源黑体 CN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56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en-US" altLang="ko-KR" sz="4000" b="1" dirty="0" smtClean="0"/>
              <a:t> 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4" y="1476260"/>
            <a:ext cx="93753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dirty="0"/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 등 수도권 관광정보를 제공하고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커뮤니티 활동을 위한 게시판을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지원하는 웹 애플리케이션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/>
          </a:p>
          <a:p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선정 배경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한국관광공사에서 지원하는 전국의 대규모 데이터보단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실무위주의 소규모 프로젝트를 위해 특정 데이터로 한정했으며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많은 인구가 거주하고 있는 수도권 위주로 지역을 선정하였음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446714" y="1130300"/>
            <a:ext cx="30186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683990"/>
            <a:chOff x="1" y="1820458"/>
            <a:chExt cx="12191999" cy="3683990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2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xmlns="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개발 환경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5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9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개발환경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204" y="1505422"/>
            <a:ext cx="2029935" cy="54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923" y="2362510"/>
            <a:ext cx="1846216" cy="133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387" y="4136137"/>
            <a:ext cx="1911752" cy="166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4825" y="4234216"/>
            <a:ext cx="1815475" cy="126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7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0108" y="2522360"/>
            <a:ext cx="1244907" cy="12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7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2625" y="1371560"/>
            <a:ext cx="2145978" cy="9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7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9931" y="4136137"/>
            <a:ext cx="1360600" cy="1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8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96848" y="1505422"/>
            <a:ext cx="1957330" cy="58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15454" y="2637136"/>
            <a:ext cx="1950590" cy="10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9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64967" y="1545187"/>
            <a:ext cx="2733575" cy="4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89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60298" y="2649614"/>
            <a:ext cx="2484530" cy="10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13" y="4234216"/>
            <a:ext cx="2781300" cy="582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13" y="4816437"/>
            <a:ext cx="2781300" cy="6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446714" y="1130300"/>
            <a:ext cx="19199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90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1820458"/>
            <a:ext cx="12191999" cy="3453157"/>
            <a:chOff x="1" y="1820458"/>
            <a:chExt cx="12191999" cy="3453157"/>
          </a:xfrm>
        </p:grpSpPr>
        <p:sp>
          <p:nvSpPr>
            <p:cNvPr id="12" name="矩形 9">
              <a:extLst>
                <a:ext uri="{FF2B5EF4-FFF2-40B4-BE49-F238E27FC236}">
                  <a16:creationId xmlns:a16="http://schemas.microsoft.com/office/drawing/2014/main" xmlns="" id="{AD0ED9FA-BFD7-4076-9D92-7688A8A34166}"/>
                </a:ext>
              </a:extLst>
            </p:cNvPr>
            <p:cNvSpPr/>
            <p:nvPr/>
          </p:nvSpPr>
          <p:spPr>
            <a:xfrm>
              <a:off x="1" y="1820458"/>
              <a:ext cx="12191999" cy="278211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3074" y="2549793"/>
              <a:ext cx="5170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PART </a:t>
              </a:r>
              <a:r>
                <a:rPr lang="en-US" altLang="ko-KR" sz="8000" b="1" dirty="0">
                  <a:ln>
                    <a:solidFill>
                      <a:schemeClr val="tx1"/>
                    </a:solidFill>
                  </a:ln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Gadugi" pitchFamily="34" charset="0"/>
                  <a:ea typeface="Gadugi" pitchFamily="34" charset="0"/>
                </a:rPr>
                <a:t>3</a:t>
              </a:r>
              <a:endParaRPr lang="ko-KR" altLang="en-US" sz="8000" b="1" dirty="0">
                <a:ln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Gadugi" pitchFamily="34" charset="0"/>
              </a:endParaRPr>
            </a:p>
          </p:txBody>
        </p:sp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xmlns="" id="{4C2FBF84-5185-406A-9ADF-2C84EC95C928}"/>
                </a:ext>
              </a:extLst>
            </p:cNvPr>
            <p:cNvSpPr txBox="1"/>
            <p:nvPr/>
          </p:nvSpPr>
          <p:spPr>
            <a:xfrm>
              <a:off x="4283074" y="3873232"/>
              <a:ext cx="3397827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페이지 소개</a:t>
              </a:r>
              <a:r>
                <a:rPr lang="en-US" altLang="zh-CN" sz="2500" spc="100" dirty="0" smtClean="0"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</a:t>
              </a:r>
              <a:endParaRPr lang="zh-CN" altLang="en-US" sz="2500" spc="100" dirty="0" smtClean="0">
                <a:latin typeface="포천 막걸리체" panose="02030503000000000000" pitchFamily="18" charset="-127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 smtClean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algn="ctr"/>
              <a:endParaRPr lang="zh-CN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추천여행지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여행지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포토게시판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나만의 코스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공지사항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Q&amp;A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구성되어 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홈페이지 사용자는 회원과 비회원으로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나누어진다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회원가입은 형식에 맞게 아이디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생년월일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작성 해야 하며 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주소는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 검색을 통해 할 수 있으며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인증을 받아야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회원가입과 로그인 메뉴가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 페이지와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로그아웃 메뉴로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변경되며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관리자는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메뉴와 로그아웃 메뉴로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변경된다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xmlns="" id="{8AED6BED-7250-4465-B5F1-9EFF1FA08186}"/>
              </a:ext>
            </a:extLst>
          </p:cNvPr>
          <p:cNvSpPr/>
          <p:nvPr/>
        </p:nvSpPr>
        <p:spPr>
          <a:xfrm>
            <a:off x="581891" y="360859"/>
            <a:ext cx="654627" cy="6846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5093" y="290391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322023" y="454983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8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709792B-CEB2-415C-A895-6B557DA15895}"/>
              </a:ext>
            </a:extLst>
          </p:cNvPr>
          <p:cNvSpPr txBox="1"/>
          <p:nvPr/>
        </p:nvSpPr>
        <p:spPr>
          <a:xfrm>
            <a:off x="504495" y="36085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2" y="187287"/>
            <a:ext cx="11633811" cy="65219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29" y="360859"/>
            <a:ext cx="425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4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시나리오</a:t>
            </a:r>
            <a:endParaRPr lang="ko-KR" altLang="en-US" sz="4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2023" y="1476260"/>
            <a:ext cx="997026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찾기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아이디를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분실 했을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경우 회원 가입 시 입력한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 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아이디를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찾을 수 있으며</a:t>
            </a:r>
            <a:endParaRPr lang="en-US" altLang="ko-KR" sz="17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비밀번호를 분실 했을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아이디를 입력해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임시 비밀번호를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발급 받을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 페이지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조회 메뉴와 내 여행리스트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메뉴가 있으며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정보 조회메뉴에서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주소를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있고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탈퇴 할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</a:t>
            </a:r>
            <a:r>
              <a:rPr lang="ko-KR" altLang="en-US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있다</a:t>
            </a:r>
            <a:r>
              <a:rPr lang="en-US" altLang="ko-KR" sz="17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여행 리스트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여행 리스트를 저장할 수 있는 메뉴이며 여러 개의 폴더를 만들 수 있고 각각의 폴더에 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원하는 여행지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축제 정보를 담을 수 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 latinLnBrk="1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22024" y="1130300"/>
            <a:ext cx="19059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46714" y="1130300"/>
            <a:ext cx="2003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22023" y="1554480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22023" y="3178232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2023" y="4824153"/>
            <a:ext cx="0" cy="2161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1406</TotalTime>
  <Words>775</Words>
  <Application>Microsoft Office PowerPoint</Application>
  <PresentationFormat>사용자 지정</PresentationFormat>
  <Paragraphs>170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굴림</vt:lpstr>
      <vt:lpstr>Arial</vt:lpstr>
      <vt:lpstr>나눔스퀘어 ExtraBold</vt:lpstr>
      <vt:lpstr>나눔스퀘어라운드 Bold</vt:lpstr>
      <vt:lpstr>等线</vt:lpstr>
      <vt:lpstr>Calibri Light</vt:lpstr>
      <vt:lpstr>나눔스퀘어라운드 ExtraBold</vt:lpstr>
      <vt:lpstr>等线 Light</vt:lpstr>
      <vt:lpstr>Calibri</vt:lpstr>
      <vt:lpstr>Gadugi</vt:lpstr>
      <vt:lpstr>思源黑体 CN ExtraLight</vt:lpstr>
      <vt:lpstr>나눔스퀘어OTF Light</vt:lpstr>
      <vt:lpstr>思源黑体 CN Bold</vt:lpstr>
      <vt:lpstr>포천 막걸리체</vt:lpstr>
      <vt:lpstr>맑은 고딕</vt:lpstr>
      <vt:lpstr>나눔스퀘어OTF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安冉</dc:creator>
  <cp:lastModifiedBy>USER</cp:lastModifiedBy>
  <cp:revision>153</cp:revision>
  <dcterms:created xsi:type="dcterms:W3CDTF">2018-07-16T09:12:40Z</dcterms:created>
  <dcterms:modified xsi:type="dcterms:W3CDTF">2019-12-02T00:52:19Z</dcterms:modified>
  <cp:contentStatus/>
</cp:coreProperties>
</file>